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56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B6B808-60FC-40F7-B609-FE99FABC29BA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9A6BE21-7CBD-4D50-8E97-4724B87BE25F}">
      <dgm:prSet/>
      <dgm:spPr/>
      <dgm:t>
        <a:bodyPr/>
        <a:lstStyle/>
        <a:p>
          <a:r>
            <a:rPr lang="en-US"/>
            <a:t>Still can fine-tune the numbers base on the setup.</a:t>
          </a:r>
        </a:p>
      </dgm:t>
    </dgm:pt>
    <dgm:pt modelId="{A34A14DE-0919-4D1E-98AB-AFE1EF19AE1C}" type="parTrans" cxnId="{669F61A4-0070-4B5C-8E0B-EDDDE0C5586A}">
      <dgm:prSet/>
      <dgm:spPr/>
      <dgm:t>
        <a:bodyPr/>
        <a:lstStyle/>
        <a:p>
          <a:endParaRPr lang="en-US"/>
        </a:p>
      </dgm:t>
    </dgm:pt>
    <dgm:pt modelId="{36FBB6C7-1D35-466D-86E6-C40375E26154}" type="sibTrans" cxnId="{669F61A4-0070-4B5C-8E0B-EDDDE0C5586A}">
      <dgm:prSet/>
      <dgm:spPr/>
      <dgm:t>
        <a:bodyPr/>
        <a:lstStyle/>
        <a:p>
          <a:endParaRPr lang="en-US"/>
        </a:p>
      </dgm:t>
    </dgm:pt>
    <dgm:pt modelId="{7898FC81-7531-4B28-A664-3DD895F1157C}">
      <dgm:prSet/>
      <dgm:spPr/>
      <dgm:t>
        <a:bodyPr/>
        <a:lstStyle/>
        <a:p>
          <a:r>
            <a:rPr lang="en-US"/>
            <a:t>It will be affected by wave. </a:t>
          </a:r>
        </a:p>
      </dgm:t>
    </dgm:pt>
    <dgm:pt modelId="{43DD9024-56D7-45DF-BE1F-CCED71225F3F}" type="parTrans" cxnId="{8733C279-9DDD-4D0E-ACEC-8B34A7D675D2}">
      <dgm:prSet/>
      <dgm:spPr/>
      <dgm:t>
        <a:bodyPr/>
        <a:lstStyle/>
        <a:p>
          <a:endParaRPr lang="en-US"/>
        </a:p>
      </dgm:t>
    </dgm:pt>
    <dgm:pt modelId="{8C53316E-43E2-495B-9398-4E7535D82FC8}" type="sibTrans" cxnId="{8733C279-9DDD-4D0E-ACEC-8B34A7D675D2}">
      <dgm:prSet/>
      <dgm:spPr/>
      <dgm:t>
        <a:bodyPr/>
        <a:lstStyle/>
        <a:p>
          <a:endParaRPr lang="en-US"/>
        </a:p>
      </dgm:t>
    </dgm:pt>
    <dgm:pt modelId="{2483E00B-32BF-435C-82C2-B43C95B3828D}">
      <dgm:prSet/>
      <dgm:spPr/>
      <dgm:t>
        <a:bodyPr/>
        <a:lstStyle/>
        <a:p>
          <a:r>
            <a:rPr lang="en-US"/>
            <a:t>Easy to setup and faster processing</a:t>
          </a:r>
        </a:p>
      </dgm:t>
    </dgm:pt>
    <dgm:pt modelId="{7827A254-D64E-4AF9-9468-CA95CCF1C080}" type="parTrans" cxnId="{C8BE9D5D-588A-4D93-AFF6-B978AA26437E}">
      <dgm:prSet/>
      <dgm:spPr/>
      <dgm:t>
        <a:bodyPr/>
        <a:lstStyle/>
        <a:p>
          <a:endParaRPr lang="en-US"/>
        </a:p>
      </dgm:t>
    </dgm:pt>
    <dgm:pt modelId="{A2E66D63-5575-4E45-B3DF-815E66DB22BE}" type="sibTrans" cxnId="{C8BE9D5D-588A-4D93-AFF6-B978AA26437E}">
      <dgm:prSet/>
      <dgm:spPr/>
      <dgm:t>
        <a:bodyPr/>
        <a:lstStyle/>
        <a:p>
          <a:endParaRPr lang="en-US"/>
        </a:p>
      </dgm:t>
    </dgm:pt>
    <dgm:pt modelId="{F30E9BBB-F71E-4D3D-8F9C-1E8033E55659}">
      <dgm:prSet/>
      <dgm:spPr/>
      <dgm:t>
        <a:bodyPr/>
        <a:lstStyle/>
        <a:p>
          <a:r>
            <a:rPr lang="en-US"/>
            <a:t>I set the filter to remove duplicate</a:t>
          </a:r>
          <a:r>
            <a:rPr lang="zh-TW"/>
            <a:t> </a:t>
          </a:r>
          <a:r>
            <a:rPr lang="en-US"/>
            <a:t>detection</a:t>
          </a:r>
        </a:p>
      </dgm:t>
    </dgm:pt>
    <dgm:pt modelId="{6F5E15E9-02B5-48DB-9D89-6FFC87A72E8B}" type="parTrans" cxnId="{40D0172C-24F9-4F1E-B806-D1C8EFA573C0}">
      <dgm:prSet/>
      <dgm:spPr/>
      <dgm:t>
        <a:bodyPr/>
        <a:lstStyle/>
        <a:p>
          <a:endParaRPr lang="en-US"/>
        </a:p>
      </dgm:t>
    </dgm:pt>
    <dgm:pt modelId="{9B9E9B53-D8E0-4A2F-946B-99135B394B02}" type="sibTrans" cxnId="{40D0172C-24F9-4F1E-B806-D1C8EFA573C0}">
      <dgm:prSet/>
      <dgm:spPr/>
      <dgm:t>
        <a:bodyPr/>
        <a:lstStyle/>
        <a:p>
          <a:endParaRPr lang="en-US"/>
        </a:p>
      </dgm:t>
    </dgm:pt>
    <dgm:pt modelId="{75186168-8CA6-9B4E-9A07-101466ECBA76}" type="pres">
      <dgm:prSet presAssocID="{47B6B808-60FC-40F7-B609-FE99FABC29BA}" presName="Name0" presStyleCnt="0">
        <dgm:presLayoutVars>
          <dgm:dir/>
          <dgm:animLvl val="lvl"/>
          <dgm:resizeHandles val="exact"/>
        </dgm:presLayoutVars>
      </dgm:prSet>
      <dgm:spPr/>
    </dgm:pt>
    <dgm:pt modelId="{D504E3D6-24BE-FD4B-BF80-B3F54DE704A9}" type="pres">
      <dgm:prSet presAssocID="{79A6BE21-7CBD-4D50-8E97-4724B87BE25F}" presName="linNode" presStyleCnt="0"/>
      <dgm:spPr/>
    </dgm:pt>
    <dgm:pt modelId="{28D3B064-53E4-0643-8A1B-355239BCE120}" type="pres">
      <dgm:prSet presAssocID="{79A6BE21-7CBD-4D50-8E97-4724B87BE25F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031DCEB7-3BEA-0142-8A66-DAD29DF7DDA0}" type="pres">
      <dgm:prSet presAssocID="{36FBB6C7-1D35-466D-86E6-C40375E26154}" presName="sp" presStyleCnt="0"/>
      <dgm:spPr/>
    </dgm:pt>
    <dgm:pt modelId="{2A4515C0-54FB-F942-B84B-126CEFE919FE}" type="pres">
      <dgm:prSet presAssocID="{7898FC81-7531-4B28-A664-3DD895F1157C}" presName="linNode" presStyleCnt="0"/>
      <dgm:spPr/>
    </dgm:pt>
    <dgm:pt modelId="{9F4C1C32-D471-C54A-9859-F83925DB44D7}" type="pres">
      <dgm:prSet presAssocID="{7898FC81-7531-4B28-A664-3DD895F1157C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BD22C090-7BCA-DC4C-9AFB-31F21EDD7F2E}" type="pres">
      <dgm:prSet presAssocID="{8C53316E-43E2-495B-9398-4E7535D82FC8}" presName="sp" presStyleCnt="0"/>
      <dgm:spPr/>
    </dgm:pt>
    <dgm:pt modelId="{073CE070-BD77-8249-9380-015A43F295E3}" type="pres">
      <dgm:prSet presAssocID="{2483E00B-32BF-435C-82C2-B43C95B3828D}" presName="linNode" presStyleCnt="0"/>
      <dgm:spPr/>
    </dgm:pt>
    <dgm:pt modelId="{BD18D7B1-E1F0-5347-8B96-13EB5F867AE1}" type="pres">
      <dgm:prSet presAssocID="{2483E00B-32BF-435C-82C2-B43C95B3828D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6CF8A5D-7ED4-1646-94A5-888A6730631B}" type="pres">
      <dgm:prSet presAssocID="{A2E66D63-5575-4E45-B3DF-815E66DB22BE}" presName="sp" presStyleCnt="0"/>
      <dgm:spPr/>
    </dgm:pt>
    <dgm:pt modelId="{7F52BBDD-782D-D741-B2EA-A9026F98D412}" type="pres">
      <dgm:prSet presAssocID="{F30E9BBB-F71E-4D3D-8F9C-1E8033E55659}" presName="linNode" presStyleCnt="0"/>
      <dgm:spPr/>
    </dgm:pt>
    <dgm:pt modelId="{9469FBEE-05E4-E54B-9EAF-D079507FC1EF}" type="pres">
      <dgm:prSet presAssocID="{F30E9BBB-F71E-4D3D-8F9C-1E8033E55659}" presName="parentText" presStyleLbl="node1" presStyleIdx="3" presStyleCnt="4">
        <dgm:presLayoutVars>
          <dgm:chMax val="1"/>
          <dgm:bulletEnabled val="1"/>
        </dgm:presLayoutVars>
      </dgm:prSet>
      <dgm:spPr/>
    </dgm:pt>
  </dgm:ptLst>
  <dgm:cxnLst>
    <dgm:cxn modelId="{09C38A10-BC8F-AE47-9361-6B00C9A4A638}" type="presOf" srcId="{F30E9BBB-F71E-4D3D-8F9C-1E8033E55659}" destId="{9469FBEE-05E4-E54B-9EAF-D079507FC1EF}" srcOrd="0" destOrd="0" presId="urn:microsoft.com/office/officeart/2005/8/layout/vList5"/>
    <dgm:cxn modelId="{40D0172C-24F9-4F1E-B806-D1C8EFA573C0}" srcId="{47B6B808-60FC-40F7-B609-FE99FABC29BA}" destId="{F30E9BBB-F71E-4D3D-8F9C-1E8033E55659}" srcOrd="3" destOrd="0" parTransId="{6F5E15E9-02B5-48DB-9D89-6FFC87A72E8B}" sibTransId="{9B9E9B53-D8E0-4A2F-946B-99135B394B02}"/>
    <dgm:cxn modelId="{77191C43-C0CB-BB4A-B9C4-653495C5A5A2}" type="presOf" srcId="{47B6B808-60FC-40F7-B609-FE99FABC29BA}" destId="{75186168-8CA6-9B4E-9A07-101466ECBA76}" srcOrd="0" destOrd="0" presId="urn:microsoft.com/office/officeart/2005/8/layout/vList5"/>
    <dgm:cxn modelId="{6CDC3450-1C51-9B4A-91EB-43A75DEA6313}" type="presOf" srcId="{7898FC81-7531-4B28-A664-3DD895F1157C}" destId="{9F4C1C32-D471-C54A-9859-F83925DB44D7}" srcOrd="0" destOrd="0" presId="urn:microsoft.com/office/officeart/2005/8/layout/vList5"/>
    <dgm:cxn modelId="{80C1B752-F790-5C4A-896E-1AE6CAD6F566}" type="presOf" srcId="{2483E00B-32BF-435C-82C2-B43C95B3828D}" destId="{BD18D7B1-E1F0-5347-8B96-13EB5F867AE1}" srcOrd="0" destOrd="0" presId="urn:microsoft.com/office/officeart/2005/8/layout/vList5"/>
    <dgm:cxn modelId="{138C185D-10F8-F74C-A410-CEABB68D89A0}" type="presOf" srcId="{79A6BE21-7CBD-4D50-8E97-4724B87BE25F}" destId="{28D3B064-53E4-0643-8A1B-355239BCE120}" srcOrd="0" destOrd="0" presId="urn:microsoft.com/office/officeart/2005/8/layout/vList5"/>
    <dgm:cxn modelId="{C8BE9D5D-588A-4D93-AFF6-B978AA26437E}" srcId="{47B6B808-60FC-40F7-B609-FE99FABC29BA}" destId="{2483E00B-32BF-435C-82C2-B43C95B3828D}" srcOrd="2" destOrd="0" parTransId="{7827A254-D64E-4AF9-9468-CA95CCF1C080}" sibTransId="{A2E66D63-5575-4E45-B3DF-815E66DB22BE}"/>
    <dgm:cxn modelId="{8733C279-9DDD-4D0E-ACEC-8B34A7D675D2}" srcId="{47B6B808-60FC-40F7-B609-FE99FABC29BA}" destId="{7898FC81-7531-4B28-A664-3DD895F1157C}" srcOrd="1" destOrd="0" parTransId="{43DD9024-56D7-45DF-BE1F-CCED71225F3F}" sibTransId="{8C53316E-43E2-495B-9398-4E7535D82FC8}"/>
    <dgm:cxn modelId="{669F61A4-0070-4B5C-8E0B-EDDDE0C5586A}" srcId="{47B6B808-60FC-40F7-B609-FE99FABC29BA}" destId="{79A6BE21-7CBD-4D50-8E97-4724B87BE25F}" srcOrd="0" destOrd="0" parTransId="{A34A14DE-0919-4D1E-98AB-AFE1EF19AE1C}" sibTransId="{36FBB6C7-1D35-466D-86E6-C40375E26154}"/>
    <dgm:cxn modelId="{8B229B52-8913-6249-8EBA-92143541DCAC}" type="presParOf" srcId="{75186168-8CA6-9B4E-9A07-101466ECBA76}" destId="{D504E3D6-24BE-FD4B-BF80-B3F54DE704A9}" srcOrd="0" destOrd="0" presId="urn:microsoft.com/office/officeart/2005/8/layout/vList5"/>
    <dgm:cxn modelId="{4364A2A9-58FB-6049-8B8C-A33AC5798F63}" type="presParOf" srcId="{D504E3D6-24BE-FD4B-BF80-B3F54DE704A9}" destId="{28D3B064-53E4-0643-8A1B-355239BCE120}" srcOrd="0" destOrd="0" presId="urn:microsoft.com/office/officeart/2005/8/layout/vList5"/>
    <dgm:cxn modelId="{0CABEAB4-C2C1-E149-8241-48AB05519143}" type="presParOf" srcId="{75186168-8CA6-9B4E-9A07-101466ECBA76}" destId="{031DCEB7-3BEA-0142-8A66-DAD29DF7DDA0}" srcOrd="1" destOrd="0" presId="urn:microsoft.com/office/officeart/2005/8/layout/vList5"/>
    <dgm:cxn modelId="{73FF6E63-6490-814B-8B93-1AA1FD9D684B}" type="presParOf" srcId="{75186168-8CA6-9B4E-9A07-101466ECBA76}" destId="{2A4515C0-54FB-F942-B84B-126CEFE919FE}" srcOrd="2" destOrd="0" presId="urn:microsoft.com/office/officeart/2005/8/layout/vList5"/>
    <dgm:cxn modelId="{5EDF7FA0-5DAC-8A40-82AC-32B717FEF379}" type="presParOf" srcId="{2A4515C0-54FB-F942-B84B-126CEFE919FE}" destId="{9F4C1C32-D471-C54A-9859-F83925DB44D7}" srcOrd="0" destOrd="0" presId="urn:microsoft.com/office/officeart/2005/8/layout/vList5"/>
    <dgm:cxn modelId="{ABCD839B-37AE-184D-8606-05D8CD1C7D3A}" type="presParOf" srcId="{75186168-8CA6-9B4E-9A07-101466ECBA76}" destId="{BD22C090-7BCA-DC4C-9AFB-31F21EDD7F2E}" srcOrd="3" destOrd="0" presId="urn:microsoft.com/office/officeart/2005/8/layout/vList5"/>
    <dgm:cxn modelId="{F422154E-06BF-BE4E-ABC8-8B2AC38268DF}" type="presParOf" srcId="{75186168-8CA6-9B4E-9A07-101466ECBA76}" destId="{073CE070-BD77-8249-9380-015A43F295E3}" srcOrd="4" destOrd="0" presId="urn:microsoft.com/office/officeart/2005/8/layout/vList5"/>
    <dgm:cxn modelId="{F1B64FB0-8C5D-9C4C-8CC5-0ED06CD499FF}" type="presParOf" srcId="{073CE070-BD77-8249-9380-015A43F295E3}" destId="{BD18D7B1-E1F0-5347-8B96-13EB5F867AE1}" srcOrd="0" destOrd="0" presId="urn:microsoft.com/office/officeart/2005/8/layout/vList5"/>
    <dgm:cxn modelId="{7567F4CE-20C0-7348-AC1D-C2D1B617383A}" type="presParOf" srcId="{75186168-8CA6-9B4E-9A07-101466ECBA76}" destId="{A6CF8A5D-7ED4-1646-94A5-888A6730631B}" srcOrd="5" destOrd="0" presId="urn:microsoft.com/office/officeart/2005/8/layout/vList5"/>
    <dgm:cxn modelId="{ED677D30-2BCE-F148-9D90-10FF1E294756}" type="presParOf" srcId="{75186168-8CA6-9B4E-9A07-101466ECBA76}" destId="{7F52BBDD-782D-D741-B2EA-A9026F98D412}" srcOrd="6" destOrd="0" presId="urn:microsoft.com/office/officeart/2005/8/layout/vList5"/>
    <dgm:cxn modelId="{39256828-7EE5-A44C-887F-2BC8B3FF84DD}" type="presParOf" srcId="{7F52BBDD-782D-D741-B2EA-A9026F98D412}" destId="{9469FBEE-05E4-E54B-9EAF-D079507FC1EF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D3B064-53E4-0643-8A1B-355239BCE120}">
      <dsp:nvSpPr>
        <dsp:cNvPr id="0" name=""/>
        <dsp:cNvSpPr/>
      </dsp:nvSpPr>
      <dsp:spPr>
        <a:xfrm>
          <a:off x="3364992" y="2177"/>
          <a:ext cx="3785616" cy="104746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Still can fine-tune the numbers base on the setup.</a:t>
          </a:r>
        </a:p>
      </dsp:txBody>
      <dsp:txXfrm>
        <a:off x="3416125" y="53310"/>
        <a:ext cx="3683350" cy="945199"/>
      </dsp:txXfrm>
    </dsp:sp>
    <dsp:sp modelId="{9F4C1C32-D471-C54A-9859-F83925DB44D7}">
      <dsp:nvSpPr>
        <dsp:cNvPr id="0" name=""/>
        <dsp:cNvSpPr/>
      </dsp:nvSpPr>
      <dsp:spPr>
        <a:xfrm>
          <a:off x="3364992" y="1102016"/>
          <a:ext cx="3785616" cy="104746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It will be affected by wave. </a:t>
          </a:r>
        </a:p>
      </dsp:txBody>
      <dsp:txXfrm>
        <a:off x="3416125" y="1153149"/>
        <a:ext cx="3683350" cy="945199"/>
      </dsp:txXfrm>
    </dsp:sp>
    <dsp:sp modelId="{BD18D7B1-E1F0-5347-8B96-13EB5F867AE1}">
      <dsp:nvSpPr>
        <dsp:cNvPr id="0" name=""/>
        <dsp:cNvSpPr/>
      </dsp:nvSpPr>
      <dsp:spPr>
        <a:xfrm>
          <a:off x="3364992" y="2201855"/>
          <a:ext cx="3785616" cy="104746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Easy to setup and faster processing</a:t>
          </a:r>
        </a:p>
      </dsp:txBody>
      <dsp:txXfrm>
        <a:off x="3416125" y="2252988"/>
        <a:ext cx="3683350" cy="945199"/>
      </dsp:txXfrm>
    </dsp:sp>
    <dsp:sp modelId="{9469FBEE-05E4-E54B-9EAF-D079507FC1EF}">
      <dsp:nvSpPr>
        <dsp:cNvPr id="0" name=""/>
        <dsp:cNvSpPr/>
      </dsp:nvSpPr>
      <dsp:spPr>
        <a:xfrm>
          <a:off x="3364992" y="3301694"/>
          <a:ext cx="3785616" cy="104746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 set the filter to remove duplicate</a:t>
          </a:r>
          <a:r>
            <a:rPr lang="zh-TW" sz="2300" kern="1200"/>
            <a:t> </a:t>
          </a:r>
          <a:r>
            <a:rPr lang="en-US" sz="2300" kern="1200"/>
            <a:t>detection</a:t>
          </a:r>
        </a:p>
      </dsp:txBody>
      <dsp:txXfrm>
        <a:off x="3416125" y="3352827"/>
        <a:ext cx="3683350" cy="945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3CB20-08F6-EF79-2D2A-E7DD30E7F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A9A60E-9CF2-A4CF-EED5-2BFC42E80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6C958-F8C4-6ABF-A56E-76171FD48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B2DA8-9A6A-DD72-CD90-B4D3AFC09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1C55D-FF09-2CFA-3283-35D3CC893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690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5EAD6-4B7A-6134-2868-9B23BE303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A97A64-ADC6-78B4-29B0-AED921214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DCA36-4AB3-7941-55FF-4F3A6E6F9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C9A67-F90E-387E-EBF4-B47804E7B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B8A81-F8FB-D586-1EED-C6925E223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14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FA0E67-66B4-2BCF-9E86-BDB4ECF0B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296071-470F-4D75-246B-0FEF97CDCD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85BFD-7964-99AA-13E8-2ADDF39B3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13BF7-2F67-C931-327B-F0FABF30C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7BEDB-ED30-04E3-6FE5-A832155B1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99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F3714-EE3F-F68D-E6D6-D0E68C32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424D7-DDDA-E1E4-D3FA-0DB72F37C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EBEDB-6E7D-1A84-8FF6-1E2BB197B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B96AE-A410-DBC2-C954-B9C26001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64208-0C1B-9372-6749-6FC31435A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77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78D02-54FA-2A48-C097-CBA17F5FF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4AF6E-9421-FEA0-DF4A-5B717B380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6E9D4-8965-B7FF-8C07-1FF2CEA59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C00A9-519C-7EFD-3185-3A1F4650A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8A0B2-E3B1-3EDB-00BD-C369429F8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23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647CF-8677-8FD1-69C8-22F3CE138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B642B-D717-4AD0-2D3A-07A6DC65D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04020-7BA4-8937-D5EB-CD289F9B0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E26F66-223C-CDA6-C0D2-54081791D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8742C-806D-2276-3A51-159A55CFD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23F8FA-0EB7-0D6F-128C-41B4F0EA3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8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D40D8-6E75-E3E2-3E67-8BD6C2B78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970BA-F3D3-6B35-2759-4B1C6379BD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5C98E6-05B5-6847-343F-1DC0CEC9C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37033-45D8-53CC-193F-6C59240934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25DFD8-E79A-EEFD-2A35-BD16173B7A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B3FDBB-A52C-1D7D-8F6B-A903EA4B5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A683F-6332-FBF2-486C-7E1163DA8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B88426-FDBA-082C-CD16-2B78FD3EC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86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EDDE5-3CCB-5B97-3AA2-C96231D29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2E42DF-32B4-E101-AB34-888ACB028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E65BAE-ED09-DE26-FC0A-A1175D0A3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8309CA-2088-E378-41F5-E8D88ADB1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70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702C74-0745-16A6-AC30-9A566BB2F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07E8E7-5569-5100-8C13-2FCD49578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727F2-B9E6-D662-78E1-50E4B19A1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57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9F9A7-E16A-180B-6CDD-76383C222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925DA-3CE9-B28C-D8D8-CC017ABE7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61701B-4D53-AE82-A0EA-49A1F63A4C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93CEE-8C34-95D2-FE12-DA7EEC7D0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8BBC8-5748-4D2A-E38D-3BC487780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D590E-75F3-E8F2-D040-D20308EAE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657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9BE44-77B8-9523-175C-ADD091D87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DEE9C2-6C8E-84E3-02EC-D90C4530E4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252279-26C5-B5C1-EFF7-6C100B7D8F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5D6DF-1C96-C3F0-00BE-1BAF8B11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DB74A1-1CBA-ACA1-9409-6AF2EF4CB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03B2D-1E3D-01D0-D023-7B1D24DF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49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010E61-8920-7C88-ECB6-9BE32884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D3F20-3BD7-0CAD-B9DB-809FCE6A59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FF62A-23E2-F920-DA3B-2A68C8ACC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8AD49B-5FDD-EE44-A605-03DD8B701FCE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B678E-1F11-16AD-B8C8-3AE871F1C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1E03D-8EFA-3549-F2D2-574359672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FAE460-2D76-644A-BDC2-D06A368BB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42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DDD2C-9080-22D2-C9BE-3A260B7A5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output_20241021-153035">
            <a:hlinkClick r:id="" action="ppaction://media"/>
            <a:extLst>
              <a:ext uri="{FF2B5EF4-FFF2-40B4-BE49-F238E27FC236}">
                <a16:creationId xmlns:a16="http://schemas.microsoft.com/office/drawing/2014/main" id="{E23BCDDF-1760-58D3-2EF4-E2DFC9DD7FF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4294714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462D8AA-E6F2-CECD-2FE2-B1F8A456114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4311" b="1142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15D18B-18E6-0CFF-51DB-C2EA91463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Single webcam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5057FF6-7C39-06D3-ABD5-19B1254008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910534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1016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236AD-0896-CA92-1454-4BDF8867C2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533D72-1DA4-0BC3-BFE6-139AA0B4FF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2024-10-21 16-00-57">
            <a:hlinkClick r:id="" action="ppaction://media"/>
            <a:extLst>
              <a:ext uri="{FF2B5EF4-FFF2-40B4-BE49-F238E27FC236}">
                <a16:creationId xmlns:a16="http://schemas.microsoft.com/office/drawing/2014/main" id="{10F6CD62-87D7-FADD-5CFB-53BD94F586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" y="158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18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12677-426E-A0FC-1696-A6E257AD7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webcam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21930-C96D-ADC7-9BCF-F29A95DDC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main issue is that the frames they got are not identical even though they seem identical using our eyes. Therefore, the tiny difference would affect the tiny model.</a:t>
            </a:r>
          </a:p>
          <a:p>
            <a:endParaRPr lang="en-US" dirty="0"/>
          </a:p>
          <a:p>
            <a:r>
              <a:rPr lang="en-US" dirty="0"/>
              <a:t>According to the result, we can also use software to change the configuration of a webcam to get better performance, such as adjusting color or brightness</a:t>
            </a:r>
          </a:p>
          <a:p>
            <a:endParaRPr lang="en-US" dirty="0"/>
          </a:p>
          <a:p>
            <a:r>
              <a:rPr lang="en-US" dirty="0"/>
              <a:t>Even though it can get the z-axis. </a:t>
            </a:r>
            <a:r>
              <a:rPr lang="en-US"/>
              <a:t>It still can be hard to get accurate coordinates due to the cost of performance.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685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119</Words>
  <Application>Microsoft Macintosh PowerPoint</Application>
  <PresentationFormat>Widescreen</PresentationFormat>
  <Paragraphs>11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Single webcam</vt:lpstr>
      <vt:lpstr>PowerPoint Presentation</vt:lpstr>
      <vt:lpstr>Two webcam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 Liao</dc:creator>
  <cp:lastModifiedBy>Lian Liao</cp:lastModifiedBy>
  <cp:revision>1</cp:revision>
  <dcterms:created xsi:type="dcterms:W3CDTF">2024-10-21T20:04:47Z</dcterms:created>
  <dcterms:modified xsi:type="dcterms:W3CDTF">2024-10-21T20:18:34Z</dcterms:modified>
</cp:coreProperties>
</file>

<file path=docProps/thumbnail.jpeg>
</file>